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7F34CC-64CA-455E-A1AB-62D7263BBCD2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8AA727-3A0F-4BE6-82FF-4C6E7AA1704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तुलसी दास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094936"/>
          </a:xfrm>
        </p:spPr>
        <p:txBody>
          <a:bodyPr/>
          <a:lstStyle/>
          <a:p>
            <a:r>
              <a:rPr lang="hi-IN" dirty="0" smtClean="0"/>
              <a:t>तुलसी के दार्शनिक सिद्धांत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तुलसी के दार्शनिक सिद्धांत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pPr>
              <a:buNone/>
            </a:pPr>
            <a:r>
              <a:rPr lang="hi-IN" dirty="0" smtClean="0"/>
              <a:t>क)</a:t>
            </a:r>
            <a:r>
              <a:rPr lang="en-US" dirty="0" smtClean="0"/>
              <a:t> </a:t>
            </a:r>
            <a:r>
              <a:rPr lang="hi-IN" dirty="0" smtClean="0"/>
              <a:t>जीव </a:t>
            </a:r>
          </a:p>
          <a:p>
            <a:pPr>
              <a:buNone/>
            </a:pPr>
            <a:r>
              <a:rPr lang="hi-IN" dirty="0" smtClean="0"/>
              <a:t>ख) व्रह्म </a:t>
            </a:r>
          </a:p>
          <a:p>
            <a:pPr>
              <a:buNone/>
            </a:pPr>
            <a:r>
              <a:rPr lang="hi-IN" dirty="0" smtClean="0"/>
              <a:t>ग) माया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जीव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b="1" i="1" dirty="0" smtClean="0"/>
              <a:t>ईश्वर अंस जीव अविनाशी |</a:t>
            </a:r>
          </a:p>
          <a:p>
            <a:pPr>
              <a:buNone/>
            </a:pPr>
            <a:r>
              <a:rPr lang="hi-IN" b="1" i="1" dirty="0" smtClean="0"/>
              <a:t>चेतन अमल सहज सुखराशी 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माया वस्य जीव अभिमानी ।</a:t>
            </a:r>
          </a:p>
          <a:p>
            <a:pPr>
              <a:buNone/>
            </a:pPr>
            <a:r>
              <a:rPr lang="hi-IN" b="1" i="1" dirty="0" smtClean="0"/>
              <a:t>ईश वस्य माया गुनखानी  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परवस जीव स्ववस भगवंता ।</a:t>
            </a:r>
          </a:p>
          <a:p>
            <a:pPr>
              <a:buNone/>
            </a:pPr>
            <a:r>
              <a:rPr lang="hi-IN" b="1" i="1" dirty="0" smtClean="0"/>
              <a:t>जीव अनेक एक श्रीकंता ॥</a:t>
            </a:r>
            <a:endParaRPr lang="en-US" b="1" i="1" dirty="0" smtClean="0"/>
          </a:p>
          <a:p>
            <a:pPr>
              <a:buNone/>
            </a:pPr>
            <a:endParaRPr lang="hi-IN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ब्रह्म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hi-IN" b="1" i="1" dirty="0" smtClean="0"/>
              <a:t>राम ब्रह्म परमारथ रूपा ।</a:t>
            </a:r>
          </a:p>
          <a:p>
            <a:pPr>
              <a:buNone/>
            </a:pPr>
            <a:r>
              <a:rPr lang="hi-IN" b="1" i="1" dirty="0" smtClean="0"/>
              <a:t>अबिगत अलख अनादि अनूपा 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सकल विकार रहित मतभेदा ।</a:t>
            </a:r>
          </a:p>
          <a:p>
            <a:pPr>
              <a:buNone/>
            </a:pPr>
            <a:r>
              <a:rPr lang="hi-IN" b="1" i="1" dirty="0" smtClean="0"/>
              <a:t>कहि नित नेति निरूपहिं वेदा॥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व्यापक अकल अनीह अज निर्गुन नाम न रूप ।</a:t>
            </a:r>
          </a:p>
          <a:p>
            <a:pPr>
              <a:buNone/>
            </a:pPr>
            <a:r>
              <a:rPr lang="hi-IN" b="1" i="1" dirty="0" smtClean="0"/>
              <a:t>भगत हेतु नाना विधि करत चरित्र अनूप 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जो गुन रहित सगुन सोइ कैसे ।</a:t>
            </a:r>
          </a:p>
          <a:p>
            <a:pPr>
              <a:buNone/>
            </a:pPr>
            <a:r>
              <a:rPr lang="hi-IN" b="1" i="1" dirty="0" smtClean="0"/>
              <a:t>जल हिम उपल विलग नहि जैसे ॥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माया</a:t>
            </a:r>
            <a:r>
              <a:rPr lang="hi-I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i-IN" b="1" i="1" dirty="0" smtClean="0"/>
              <a:t>मै अरु मोर तोर ते माया ।</a:t>
            </a:r>
          </a:p>
          <a:p>
            <a:pPr>
              <a:buNone/>
            </a:pPr>
            <a:r>
              <a:rPr lang="hi-IN" b="1" i="1" dirty="0" smtClean="0"/>
              <a:t>जेहि बस कीन्हे जीव निकाया ॥</a:t>
            </a:r>
          </a:p>
          <a:p>
            <a:pPr>
              <a:buNone/>
            </a:pPr>
            <a:endParaRPr lang="hi-IN" b="1" i="1" dirty="0" smtClean="0"/>
          </a:p>
          <a:p>
            <a:pPr>
              <a:buNone/>
            </a:pPr>
            <a:r>
              <a:rPr lang="hi-IN" b="1" i="1" dirty="0" smtClean="0"/>
              <a:t>गो गोचर जहँ लगि मन जाई।</a:t>
            </a:r>
          </a:p>
          <a:p>
            <a:pPr>
              <a:buNone/>
            </a:pPr>
            <a:r>
              <a:rPr lang="hi-IN" b="1" i="1" dirty="0" smtClean="0"/>
              <a:t>सो सब माया जानेहु भाई ॥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b="1" dirty="0" smtClean="0"/>
              <a:t>माया के दो रूप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i-IN" b="1" i="1" dirty="0" smtClean="0"/>
              <a:t>क) विद्या माया </a:t>
            </a:r>
          </a:p>
          <a:p>
            <a:pPr>
              <a:buNone/>
            </a:pPr>
            <a:r>
              <a:rPr lang="hi-IN" b="1" i="1" dirty="0" smtClean="0"/>
              <a:t>ख) अविद्या माया </a:t>
            </a:r>
          </a:p>
          <a:p>
            <a:pPr>
              <a:buNone/>
            </a:pPr>
            <a:endParaRPr lang="hi-IN" b="1" i="1" dirty="0" smtClean="0"/>
          </a:p>
          <a:p>
            <a:pPr>
              <a:buNone/>
            </a:pPr>
            <a:r>
              <a:rPr lang="hi-IN" b="1" i="1" dirty="0" smtClean="0"/>
              <a:t>शिव विरंचि कहँ मोहइ को है बपुरा आन ।</a:t>
            </a:r>
          </a:p>
          <a:p>
            <a:pPr>
              <a:buNone/>
            </a:pPr>
            <a:r>
              <a:rPr lang="hi-IN" b="1" i="1" dirty="0" smtClean="0"/>
              <a:t>अस जिय जानि भजहिं मुनि मायापति भगवान ॥</a:t>
            </a: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hi-IN" b="1" i="1" dirty="0" smtClean="0"/>
              <a:t>कोउ कह सत्य झूठ कह कोऊ , युगल प्रबल कोउ माने।</a:t>
            </a:r>
          </a:p>
          <a:p>
            <a:pPr>
              <a:buNone/>
            </a:pPr>
            <a:r>
              <a:rPr lang="hi-IN" b="1" i="1" dirty="0" smtClean="0"/>
              <a:t>तुलसि दास परिहरे तीन भ्रम सो आपुन पहिचाने ॥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927848" cy="2286000"/>
          </a:xfrm>
        </p:spPr>
        <p:txBody>
          <a:bodyPr/>
          <a:lstStyle/>
          <a:p>
            <a:pPr algn="ctr"/>
            <a:r>
              <a:rPr lang="hi-IN" sz="8000" dirty="0" smtClean="0"/>
              <a:t>समाप्त</a:t>
            </a:r>
            <a:r>
              <a:rPr lang="hi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181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तुलसी दास</vt:lpstr>
      <vt:lpstr>तुलसी के दार्शनिक सिद्धांत </vt:lpstr>
      <vt:lpstr>जीव</vt:lpstr>
      <vt:lpstr>ब्रह्म </vt:lpstr>
      <vt:lpstr>माया </vt:lpstr>
      <vt:lpstr>माया के दो रूप</vt:lpstr>
      <vt:lpstr>समाप्त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तुलसी दास</dc:title>
  <dc:creator>Dr. J.P. Narayan</dc:creator>
  <cp:lastModifiedBy>Dr. J.P. Narayan</cp:lastModifiedBy>
  <cp:revision>13</cp:revision>
  <dcterms:created xsi:type="dcterms:W3CDTF">2019-01-05T12:25:37Z</dcterms:created>
  <dcterms:modified xsi:type="dcterms:W3CDTF">2019-01-05T13:10:01Z</dcterms:modified>
</cp:coreProperties>
</file>